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20"/>
  </p:notesMasterIdLst>
  <p:handoutMasterIdLst>
    <p:handoutMasterId r:id="rId21"/>
  </p:handoutMasterIdLst>
  <p:sldIdLst>
    <p:sldId id="413" r:id="rId2"/>
    <p:sldId id="430" r:id="rId3"/>
    <p:sldId id="429" r:id="rId4"/>
    <p:sldId id="432" r:id="rId5"/>
    <p:sldId id="434" r:id="rId6"/>
    <p:sldId id="435" r:id="rId7"/>
    <p:sldId id="438" r:id="rId8"/>
    <p:sldId id="442" r:id="rId9"/>
    <p:sldId id="443" r:id="rId10"/>
    <p:sldId id="447" r:id="rId11"/>
    <p:sldId id="448" r:id="rId12"/>
    <p:sldId id="449" r:id="rId13"/>
    <p:sldId id="453" r:id="rId14"/>
    <p:sldId id="456" r:id="rId15"/>
    <p:sldId id="458" r:id="rId16"/>
    <p:sldId id="459" r:id="rId17"/>
    <p:sldId id="417" r:id="rId18"/>
    <p:sldId id="275" r:id="rId19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나눔스퀘어OTF" panose="020B0600000101010101" pitchFamily="34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278" autoAdjust="0"/>
    <p:restoredTop sz="96370" autoAdjust="0"/>
  </p:normalViewPr>
  <p:slideViewPr>
    <p:cSldViewPr>
      <p:cViewPr varScale="1">
        <p:scale>
          <a:sx n="90" d="100"/>
          <a:sy n="90" d="100"/>
        </p:scale>
        <p:origin x="96" y="96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2019-07-27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2019-07-27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06-4. </a:t>
            </a:r>
            <a:r>
              <a:rPr lang="ko-KR" altLang="en-US" b="1" dirty="0" err="1">
                <a:solidFill>
                  <a:schemeClr val="tx1"/>
                </a:solidFill>
              </a:rPr>
              <a:t>메소드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5ECD1C-51E3-4424-B98C-789EC4F4C30B}"/>
              </a:ext>
            </a:extLst>
          </p:cNvPr>
          <p:cNvGrpSpPr/>
          <p:nvPr/>
        </p:nvGrpSpPr>
        <p:grpSpPr>
          <a:xfrm>
            <a:off x="1963738" y="0"/>
            <a:ext cx="7855173" cy="6400800"/>
            <a:chOff x="1963738" y="0"/>
            <a:chExt cx="7855173" cy="64008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B60868-AB1D-4EB7-8EEE-44D735A26B15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19">
              <a:extLst>
                <a:ext uri="{FF2B5EF4-FFF2-40B4-BE49-F238E27FC236}">
                  <a16:creationId xmlns:a16="http://schemas.microsoft.com/office/drawing/2014/main" id="{BDA27F23-AFDF-4A6F-BEFC-60141C2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998" y="346871"/>
              <a:ext cx="3341913" cy="324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8AA3FC-2FA2-4036-ADEF-C01CE179949A}"/>
                </a:ext>
              </a:extLst>
            </p:cNvPr>
            <p:cNvSpPr/>
            <p:nvPr/>
          </p:nvSpPr>
          <p:spPr>
            <a:xfrm>
              <a:off x="7602252" y="5627688"/>
              <a:ext cx="1091407" cy="7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1AEBAA-7CE3-4939-804B-625D009BC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738" y="0"/>
              <a:ext cx="4970462" cy="388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클래스 내외부의 호출에 의해 </a:t>
            </a:r>
            <a:r>
              <a:rPr lang="ko-KR" altLang="en-US" dirty="0" err="1"/>
              <a:t>메소드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ko-KR" altLang="en-US" dirty="0"/>
              <a:t>내부의 경우 단순히 </a:t>
            </a:r>
            <a:r>
              <a:rPr lang="ko-KR" altLang="en-US" dirty="0" err="1"/>
              <a:t>메소드</a:t>
            </a:r>
            <a:r>
              <a:rPr lang="ko-KR" altLang="en-US" dirty="0"/>
              <a:t> 이름으로 호출</a:t>
            </a:r>
            <a:endParaRPr lang="en-US" altLang="ko-KR" dirty="0"/>
          </a:p>
          <a:p>
            <a:pPr lvl="2"/>
            <a:r>
              <a:rPr lang="ko-KR" altLang="en-US" dirty="0"/>
              <a:t>외부의 경우 클래스로부터 객체 생성한 뒤 참조 변수 사용하여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590800"/>
            <a:ext cx="6286500" cy="387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51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객체 내부에서 호출</a:t>
            </a:r>
            <a:endParaRPr lang="en-US" altLang="ko-KR" dirty="0"/>
          </a:p>
          <a:p>
            <a:pPr lvl="1"/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ko-KR" altLang="en-US" err="1"/>
              <a:t>리턴값</a:t>
            </a:r>
            <a:r>
              <a:rPr lang="ko-KR" altLang="en-US"/>
              <a:t> 없거나</a:t>
            </a:r>
            <a:r>
              <a:rPr lang="en-US" altLang="ko-KR"/>
              <a:t>(void)</a:t>
            </a:r>
            <a:r>
              <a:rPr lang="ko-KR" altLang="en-US"/>
              <a:t> </a:t>
            </a:r>
            <a:r>
              <a:rPr lang="ko-KR" altLang="en-US" dirty="0"/>
              <a:t>있어도 받고 싶지 않은 경우</a:t>
            </a:r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93689"/>
            <a:ext cx="6796087" cy="6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1"/>
            <a:ext cx="6812296" cy="35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454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리턴값</a:t>
            </a:r>
            <a:r>
              <a:rPr lang="ko-KR" altLang="en-US" dirty="0"/>
              <a:t> 있는 </a:t>
            </a:r>
            <a:r>
              <a:rPr lang="ko-KR" altLang="en-US" dirty="0" err="1"/>
              <a:t>메소드</a:t>
            </a:r>
            <a:r>
              <a:rPr lang="ko-KR" altLang="en-US" dirty="0"/>
              <a:t> 호출하고 </a:t>
            </a:r>
            <a:r>
              <a:rPr lang="ko-KR" altLang="en-US" dirty="0" err="1"/>
              <a:t>리턴값</a:t>
            </a:r>
            <a:r>
              <a:rPr lang="ko-KR" altLang="en-US" dirty="0"/>
              <a:t> 받고 싶은 경우</a:t>
            </a:r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684339"/>
            <a:ext cx="66675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71802"/>
            <a:ext cx="6667500" cy="329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71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객체 외부에서 호출</a:t>
            </a:r>
            <a:endParaRPr lang="en-US" altLang="ko-KR" dirty="0"/>
          </a:p>
          <a:p>
            <a:pPr lvl="1"/>
            <a:r>
              <a:rPr lang="ko-KR" altLang="en-US" dirty="0"/>
              <a:t>우선 클래스로부터 객체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참조 변수와 도트 연산자 사용하여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1851279"/>
            <a:ext cx="6826391" cy="6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07" y="2895600"/>
            <a:ext cx="6913788" cy="94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2" y="3886201"/>
            <a:ext cx="6919042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57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오버로딩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(overloading)</a:t>
            </a:r>
          </a:p>
          <a:p>
            <a:pPr lvl="1">
              <a:defRPr/>
            </a:pPr>
            <a:r>
              <a:rPr lang="ko-KR" altLang="en-US"/>
              <a:t>같은 </a:t>
            </a:r>
            <a:r>
              <a:rPr lang="ko-KR" altLang="en-US" dirty="0"/>
              <a:t>이름의 </a:t>
            </a:r>
            <a:r>
              <a:rPr lang="ko-KR" altLang="en-US" dirty="0" err="1"/>
              <a:t>메소드를</a:t>
            </a:r>
            <a:r>
              <a:rPr lang="ko-KR" altLang="en-US" dirty="0"/>
              <a:t> 여러 개 선언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매개값을</a:t>
            </a:r>
            <a:r>
              <a:rPr lang="ko-KR" altLang="en-US" dirty="0"/>
              <a:t> 다양하게 받아 처리할 수 있도록 하기 위함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매개 변수의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순서 중 하나가 달라야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689967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EC62BB-53E6-4001-B1DD-7B232BCC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82" y="2642443"/>
            <a:ext cx="2257048" cy="14314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0DBBAF-3B16-43F9-AF49-EF1F2EE7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283" y="4078053"/>
            <a:ext cx="3019048" cy="14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6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호출하는 경우 </a:t>
            </a:r>
            <a:r>
              <a:rPr lang="en-US" altLang="ko-KR" dirty="0"/>
              <a:t>JVM</a:t>
            </a:r>
            <a:r>
              <a:rPr lang="ko-KR" altLang="en-US" dirty="0"/>
              <a:t>은 </a:t>
            </a:r>
            <a:r>
              <a:rPr lang="ko-KR" altLang="en-US" dirty="0" err="1"/>
              <a:t>매개값</a:t>
            </a:r>
            <a:r>
              <a:rPr lang="ko-KR" altLang="en-US" dirty="0"/>
              <a:t> 타입 보고 </a:t>
            </a:r>
            <a:r>
              <a:rPr lang="ko-KR" altLang="en-US" err="1"/>
              <a:t>메소드를</a:t>
            </a:r>
            <a:r>
              <a:rPr lang="ko-KR" altLang="en-US"/>
              <a:t>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plus(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</a:t>
            </a:r>
            <a:r>
              <a:rPr lang="ko-KR" altLang="en-US" dirty="0"/>
              <a:t>가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plus(double x, double y)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2"/>
            <a:endParaRPr lang="en-US" altLang="ko-KR"/>
          </a:p>
          <a:p>
            <a:pPr lvl="2"/>
            <a:r>
              <a:rPr lang="en-US" altLang="ko-KR"/>
              <a:t>plus</a:t>
            </a:r>
            <a:r>
              <a:rPr lang="en-US" altLang="ko-KR" dirty="0"/>
              <a:t>(double x, double y)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40" y="1682248"/>
            <a:ext cx="6197525" cy="57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" y="2946613"/>
            <a:ext cx="6197525" cy="70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04" y="4381507"/>
            <a:ext cx="7340646" cy="134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A4A43F-382B-4D23-A4ED-2742888A7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368" y="1720605"/>
            <a:ext cx="2187123" cy="13870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A0E2FB-95C2-48C9-8A5A-525E465C4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368" y="3107675"/>
            <a:ext cx="3019048" cy="14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44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 dirty="0"/>
              <a:t>매개 변수의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순서 같은 경우 매개변수 이름 달라도 </a:t>
            </a:r>
            <a:r>
              <a:rPr lang="ko-KR" altLang="en-US" dirty="0" err="1"/>
              <a:t>메소드</a:t>
            </a:r>
            <a:r>
              <a:rPr lang="ko-KR" altLang="en-US" dirty="0"/>
              <a:t> 오버로딩 아님에 주의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C00000"/>
                </a:solidFill>
              </a:rPr>
              <a:t>System.out.println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541203"/>
            <a:ext cx="6591300" cy="97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7" y="2952750"/>
            <a:ext cx="6858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7" y="4648200"/>
            <a:ext cx="68437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287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선언부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리턴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매개 </a:t>
            </a:r>
            <a:r>
              <a:rPr lang="ko-KR" altLang="en-US"/>
              <a:t>변수 선언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void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리턴값이</a:t>
            </a:r>
            <a:r>
              <a:rPr lang="ko-KR" altLang="en-US" dirty="0"/>
              <a:t> </a:t>
            </a:r>
            <a:r>
              <a:rPr lang="ko-KR" altLang="en-US"/>
              <a:t>없는 메소드는 리턴 타입으로 </a:t>
            </a:r>
            <a:r>
              <a:rPr lang="en-US" altLang="ko-KR"/>
              <a:t>void</a:t>
            </a:r>
            <a:r>
              <a:rPr lang="ko-KR" altLang="en-US"/>
              <a:t>를 기술해야 함</a:t>
            </a:r>
            <a:endParaRPr lang="en-US" altLang="ko-KR"/>
          </a:p>
          <a:p>
            <a:pPr lvl="1" indent="-136525">
              <a:defRPr/>
            </a:pPr>
            <a:endParaRPr lang="en-US" altLang="ko-KR"/>
          </a:p>
          <a:p>
            <a:pPr lvl="1" indent="-136525">
              <a:defRPr/>
            </a:pPr>
            <a:r>
              <a:rPr lang="ko-KR" altLang="en-US">
                <a:solidFill>
                  <a:srgbClr val="C00000"/>
                </a:solidFill>
              </a:rPr>
              <a:t>매개 </a:t>
            </a:r>
            <a:r>
              <a:rPr lang="ko-KR" altLang="en-US" dirty="0">
                <a:solidFill>
                  <a:srgbClr val="C00000"/>
                </a:solidFill>
              </a:rPr>
              <a:t>변수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호출 시 </a:t>
            </a:r>
            <a:r>
              <a:rPr lang="ko-KR" altLang="en-US"/>
              <a:t>제공되는 매개값이</a:t>
            </a:r>
            <a:r>
              <a:rPr lang="en-US" altLang="ko-KR"/>
              <a:t> </a:t>
            </a:r>
            <a:r>
              <a:rPr lang="ko-KR" altLang="en-US"/>
              <a:t>대입되어 메소드 </a:t>
            </a:r>
            <a:r>
              <a:rPr lang="ko-KR" altLang="en-US" dirty="0"/>
              <a:t>블록 실행 시 이용됨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리턴문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메소드의 리턴값을 지정하거나 메소드 </a:t>
            </a:r>
            <a:r>
              <a:rPr lang="ko-KR" altLang="en-US" dirty="0"/>
              <a:t>실행 종료를 위해 사용할 수 있음</a:t>
            </a:r>
            <a:r>
              <a:rPr lang="en-US" altLang="ko-KR" dirty="0"/>
              <a:t>.</a:t>
            </a:r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호출 </a:t>
            </a:r>
            <a:r>
              <a:rPr lang="en-US" altLang="ko-KR" dirty="0"/>
              <a:t>: </a:t>
            </a:r>
            <a:r>
              <a:rPr lang="ko-KR" altLang="en-US" dirty="0" err="1"/>
              <a:t>메소드를</a:t>
            </a:r>
            <a:r>
              <a:rPr lang="ko-KR" altLang="en-US" dirty="0"/>
              <a:t> 실행하려면 </a:t>
            </a:r>
            <a:r>
              <a:rPr lang="en-US" altLang="ko-KR" dirty="0"/>
              <a:t>‘</a:t>
            </a:r>
            <a:r>
              <a:rPr lang="ko-KR" altLang="en-US" dirty="0" err="1"/>
              <a:t>메소드</a:t>
            </a:r>
            <a:r>
              <a:rPr lang="ko-KR" altLang="en-US" dirty="0"/>
              <a:t> 이름</a:t>
            </a:r>
            <a:r>
              <a:rPr lang="en-US" altLang="ko-KR" dirty="0"/>
              <a:t>(</a:t>
            </a:r>
            <a:r>
              <a:rPr lang="ko-KR" altLang="en-US" dirty="0" err="1"/>
              <a:t>매개값</a:t>
            </a:r>
            <a:r>
              <a:rPr lang="en-US" altLang="ko-KR" dirty="0"/>
              <a:t>. …)’ </a:t>
            </a:r>
            <a:r>
              <a:rPr lang="ko-KR" altLang="en-US"/>
              <a:t>형태로 호출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오버로딩 </a:t>
            </a:r>
            <a:r>
              <a:rPr lang="en-US" altLang="ko-KR" dirty="0"/>
              <a:t>: </a:t>
            </a:r>
            <a:r>
              <a:rPr lang="ko-KR" altLang="en-US" dirty="0"/>
              <a:t>클래스 내에 같은 이름의 </a:t>
            </a:r>
            <a:r>
              <a:rPr lang="ko-KR" altLang="en-US" dirty="0" err="1"/>
              <a:t>메소드</a:t>
            </a:r>
            <a:r>
              <a:rPr lang="ko-KR" altLang="en-US" dirty="0"/>
              <a:t> 여러 개 선언하는 </a:t>
            </a:r>
            <a:r>
              <a:rPr lang="ko-KR" altLang="en-US"/>
              <a:t>것을 말함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메소드</a:t>
            </a:r>
            <a:r>
              <a:rPr lang="ko-KR" altLang="en-US" sz="2200" dirty="0"/>
              <a:t> 선언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리턴 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메소드</a:t>
            </a:r>
            <a:r>
              <a:rPr lang="ko-KR" altLang="en-US" sz="2200" dirty="0"/>
              <a:t> 호출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메소드</a:t>
            </a:r>
            <a:r>
              <a:rPr lang="ko-KR" altLang="en-US" sz="2200" dirty="0"/>
              <a:t> 오버로딩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26716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 err="1"/>
              <a:t>선언부</a:t>
            </a:r>
            <a:r>
              <a:rPr lang="en-US" altLang="ko-KR" dirty="0"/>
              <a:t>, void, </a:t>
            </a:r>
            <a:r>
              <a:rPr lang="ko-KR" altLang="en-US" dirty="0"/>
              <a:t>매개 변수</a:t>
            </a:r>
            <a:r>
              <a:rPr lang="en-US" altLang="ko-KR" dirty="0"/>
              <a:t>, </a:t>
            </a:r>
            <a:r>
              <a:rPr lang="ko-KR" altLang="en-US" dirty="0" err="1"/>
              <a:t>리턴문</a:t>
            </a:r>
            <a:r>
              <a:rPr lang="en-US" altLang="ko-KR" dirty="0"/>
              <a:t>, </a:t>
            </a:r>
            <a:r>
              <a:rPr lang="ko-KR" altLang="en-US" dirty="0"/>
              <a:t>호출</a:t>
            </a:r>
            <a:r>
              <a:rPr lang="en-US" altLang="ko-KR" dirty="0"/>
              <a:t>, </a:t>
            </a:r>
            <a:r>
              <a:rPr lang="ko-KR" altLang="en-US" dirty="0"/>
              <a:t>오버로딩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ko-KR" altLang="en-US"/>
              <a:t>      </a:t>
            </a:r>
            <a:r>
              <a:rPr lang="ko-KR" altLang="en-US" sz="1600"/>
              <a:t>메소드를 </a:t>
            </a:r>
            <a:r>
              <a:rPr lang="ko-KR" altLang="en-US" sz="1600" dirty="0"/>
              <a:t>선언하고 호출하는 방법에 대해 </a:t>
            </a:r>
            <a:r>
              <a:rPr lang="ko-KR" altLang="en-US" sz="1600"/>
              <a:t>알아본다</a:t>
            </a:r>
            <a:r>
              <a:rPr lang="en-US" altLang="ko-KR" sz="1600"/>
              <a:t>.</a:t>
            </a:r>
          </a:p>
          <a:p>
            <a:pPr marL="0" indent="0">
              <a:buNone/>
            </a:pPr>
            <a:endParaRPr lang="en-US" altLang="ko-KR" sz="1600"/>
          </a:p>
          <a:p>
            <a:r>
              <a:rPr lang="ko-KR" altLang="en-US">
                <a:solidFill>
                  <a:srgbClr val="C00000"/>
                </a:solidFill>
              </a:rPr>
              <a:t>메소드 선언부</a:t>
            </a:r>
            <a:r>
              <a:rPr lang="ko-KR" altLang="en-US"/>
              <a:t>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(signature)</a:t>
            </a:r>
          </a:p>
          <a:p>
            <a:pPr lvl="2">
              <a:defRPr/>
            </a:pPr>
            <a:r>
              <a:rPr lang="ko-KR" altLang="en-US">
                <a:solidFill>
                  <a:srgbClr val="C00000"/>
                </a:solidFill>
              </a:rPr>
              <a:t>리턴 타입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메소드가 리턴하는 결과의 타입 표시</a:t>
            </a:r>
            <a:endParaRPr lang="en-US" altLang="ko-KR"/>
          </a:p>
          <a:p>
            <a:pPr lvl="2">
              <a:defRPr/>
            </a:pPr>
            <a:r>
              <a:rPr lang="ko-KR" altLang="en-US">
                <a:solidFill>
                  <a:srgbClr val="C00000"/>
                </a:solidFill>
              </a:rPr>
              <a:t>메소드 이름 </a:t>
            </a:r>
            <a:r>
              <a:rPr lang="en-US" altLang="ko-KR"/>
              <a:t>: </a:t>
            </a:r>
            <a:r>
              <a:rPr lang="ko-KR" altLang="en-US"/>
              <a:t>메소드의 기능 드러나도록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                      </a:t>
            </a:r>
            <a:r>
              <a:rPr lang="ko-KR" altLang="en-US"/>
              <a:t>식별자 규칙에 맞게 이름 지음</a:t>
            </a:r>
            <a:endParaRPr lang="en-US" altLang="ko-KR"/>
          </a:p>
          <a:p>
            <a:pPr lvl="2">
              <a:defRPr/>
            </a:pPr>
            <a:r>
              <a:rPr lang="ko-KR" altLang="en-US">
                <a:solidFill>
                  <a:srgbClr val="C00000"/>
                </a:solidFill>
              </a:rPr>
              <a:t>매개 변수 선언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메소드 실행할 때 필요한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                      </a:t>
            </a:r>
            <a:r>
              <a:rPr lang="ko-KR" altLang="en-US"/>
              <a:t>데이터 받기 위한 변수 선언</a:t>
            </a:r>
            <a:endParaRPr lang="en-US" altLang="ko-KR"/>
          </a:p>
          <a:p>
            <a:pPr lvl="2">
              <a:defRPr/>
            </a:pPr>
            <a:r>
              <a:rPr lang="ko-KR" altLang="en-US">
                <a:solidFill>
                  <a:srgbClr val="C00000"/>
                </a:solidFill>
              </a:rPr>
              <a:t>메소드 실행 블록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실행할 코드 작성</a:t>
            </a:r>
            <a:endParaRPr lang="en-US" altLang="ko-KR"/>
          </a:p>
          <a:p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730F72C8-68E7-449E-AA1B-0A52657D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657600"/>
            <a:ext cx="4657823" cy="27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66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리턴 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메소드를</a:t>
            </a:r>
            <a:r>
              <a:rPr lang="ko-KR" altLang="en-US" dirty="0"/>
              <a:t> 실행한 후의 결과값의 타입</a:t>
            </a:r>
            <a:endParaRPr lang="en-US" altLang="ko-KR" dirty="0"/>
          </a:p>
          <a:p>
            <a:pPr lvl="1"/>
            <a:r>
              <a:rPr lang="ko-KR" altLang="en-US" dirty="0" err="1"/>
              <a:t>리턴값</a:t>
            </a:r>
            <a:r>
              <a:rPr lang="ko-KR" altLang="en-US" dirty="0"/>
              <a:t> 없을 수도 있음</a:t>
            </a:r>
            <a:endParaRPr lang="en-US" altLang="ko-KR" dirty="0"/>
          </a:p>
          <a:p>
            <a:pPr lvl="1"/>
            <a:r>
              <a:rPr lang="ko-KR" altLang="en-US" dirty="0" err="1"/>
              <a:t>리턴값</a:t>
            </a:r>
            <a:r>
              <a:rPr lang="ko-KR" altLang="en-US" dirty="0"/>
              <a:t> 있는 경우 리턴 타입이 </a:t>
            </a:r>
            <a:r>
              <a:rPr lang="ko-KR" altLang="en-US" err="1"/>
              <a:t>선언부에</a:t>
            </a:r>
            <a:r>
              <a:rPr lang="ko-KR" altLang="en-US"/>
              <a:t> 명시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리턴값 존재 여부에 따라 메소드 호출 방법 다름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65650"/>
            <a:ext cx="4223617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15833"/>
            <a:ext cx="5685638" cy="8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09A3227-8EBC-42DE-8FC8-37F6CE110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68" y="4451736"/>
            <a:ext cx="6375633" cy="9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6B36F65-37E6-46EE-B464-E317E4F5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66" y="5435245"/>
            <a:ext cx="6375633" cy="74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72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이름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숫자로 시작하면 안 되고</a:t>
            </a:r>
            <a:r>
              <a:rPr lang="en-US" altLang="ko-KR" dirty="0"/>
              <a:t>, $</a:t>
            </a:r>
            <a:r>
              <a:rPr lang="ko-KR" altLang="en-US" dirty="0"/>
              <a:t>와 </a:t>
            </a:r>
            <a:r>
              <a:rPr lang="en-US" altLang="ko-KR" dirty="0"/>
              <a:t>_ </a:t>
            </a:r>
            <a:r>
              <a:rPr lang="ko-KR" altLang="en-US" dirty="0" err="1"/>
              <a:t>제와한</a:t>
            </a:r>
            <a:r>
              <a:rPr lang="ko-KR" altLang="en-US" dirty="0"/>
              <a:t> 특수문자 사용 불가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이름은 관례적으로 소문자로 작성</a:t>
            </a:r>
            <a:endParaRPr lang="en-US" altLang="ko-KR" dirty="0"/>
          </a:p>
          <a:p>
            <a:pPr lvl="1"/>
            <a:r>
              <a:rPr lang="ko-KR" altLang="en-US" dirty="0"/>
              <a:t>서로 다른 단어가 혼합된 이름일 경우 뒤이어 오는 단어의 첫 글자를 대문자로 작성</a:t>
            </a: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1"/>
            <a:ext cx="5181600" cy="146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0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매개 변수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err="1"/>
              <a:t>메소드</a:t>
            </a:r>
            <a:r>
              <a:rPr lang="ko-KR" altLang="en-US"/>
              <a:t> 실행에 필요한 데이터를  외부에서 받아 저장할 목적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 sz="1500"/>
          </a:p>
          <a:p>
            <a:pPr lvl="1"/>
            <a:endParaRPr lang="en-US" altLang="ko-KR"/>
          </a:p>
          <a:p>
            <a:pPr lvl="1"/>
            <a:endParaRPr lang="en-US" altLang="ko-KR" sz="1500"/>
          </a:p>
          <a:p>
            <a:pPr marL="267891" lvl="1" indent="0">
              <a:buNone/>
            </a:pPr>
            <a:endParaRPr lang="en-US" altLang="ko-KR" sz="1500"/>
          </a:p>
          <a:p>
            <a:pPr lvl="1"/>
            <a:r>
              <a:rPr lang="ko-KR" altLang="en-US" sz="1500"/>
              <a:t>잘못된 </a:t>
            </a:r>
            <a:r>
              <a:rPr lang="ko-KR" altLang="en-US" sz="1500" dirty="0" err="1"/>
              <a:t>매개값</a:t>
            </a:r>
            <a:r>
              <a:rPr lang="ko-KR" altLang="en-US" sz="1500" dirty="0"/>
              <a:t> </a:t>
            </a:r>
            <a:r>
              <a:rPr lang="ko-KR" altLang="en-US" dirty="0"/>
              <a:t>사용하여 컴파일 에러 발생하는 경우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0946"/>
            <a:ext cx="5486400" cy="68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2" y="2684463"/>
            <a:ext cx="5486400" cy="6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5116510"/>
            <a:ext cx="5372100" cy="6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1" y="3359153"/>
            <a:ext cx="5956899" cy="128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3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매개 변수의 개수를 모를 경우</a:t>
            </a:r>
            <a:endParaRPr lang="en-US" altLang="ko-KR" dirty="0"/>
          </a:p>
          <a:p>
            <a:pPr lvl="1"/>
            <a:r>
              <a:rPr lang="ko-KR" altLang="en-US" dirty="0"/>
              <a:t>매개 변수를 배열 타입으로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배열 생성하지 않고 값의 목록만 넘겨주는 방식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70458"/>
            <a:ext cx="62865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4" y="2602099"/>
            <a:ext cx="6286500" cy="13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4" y="4552155"/>
            <a:ext cx="62865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1508"/>
            <a:ext cx="625792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F25C625-213C-4B45-9EC5-F8240810B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433" y="5288846"/>
            <a:ext cx="3684078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리턴값이</a:t>
            </a:r>
            <a:r>
              <a:rPr lang="ko-KR" altLang="en-US" dirty="0"/>
              <a:t> 있는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선언에 리턴 타입 있는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err="1"/>
              <a:t>리턴문</a:t>
            </a:r>
            <a:r>
              <a:rPr lang="ko-KR" altLang="en-US" dirty="0"/>
              <a:t> 사용하여 </a:t>
            </a:r>
            <a:r>
              <a:rPr lang="ko-KR" altLang="en-US" err="1"/>
              <a:t>리턴값</a:t>
            </a:r>
            <a:r>
              <a:rPr lang="ko-KR" altLang="en-US"/>
              <a:t>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return</a:t>
            </a:r>
            <a:r>
              <a:rPr lang="ko-KR" altLang="en-US" dirty="0"/>
              <a:t>문의 </a:t>
            </a:r>
            <a:r>
              <a:rPr lang="ko-KR" altLang="en-US" dirty="0" err="1"/>
              <a:t>리턴값은</a:t>
            </a:r>
            <a:r>
              <a:rPr lang="ko-KR" altLang="en-US" dirty="0"/>
              <a:t> </a:t>
            </a:r>
            <a:r>
              <a:rPr lang="ko-KR" altLang="en-US" dirty="0" err="1"/>
              <a:t>리턴타입이거나</a:t>
            </a:r>
            <a:r>
              <a:rPr lang="ko-KR" altLang="en-US" dirty="0"/>
              <a:t> </a:t>
            </a:r>
            <a:r>
              <a:rPr lang="ko-KR" altLang="en-US" dirty="0" err="1"/>
              <a:t>리턴타입으로</a:t>
            </a:r>
            <a:r>
              <a:rPr lang="ko-KR" altLang="en-US" dirty="0"/>
              <a:t> 변환될 </a:t>
            </a:r>
            <a:r>
              <a:rPr lang="ko-KR" altLang="en-US"/>
              <a:t>수 있어야 함</a:t>
            </a:r>
            <a:endParaRPr lang="ko-KR" altLang="en-US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</a:t>
            </a:r>
            <a:r>
              <a:rPr lang="en-US" altLang="ko-KR" dirty="0"/>
              <a:t>(return)</a:t>
            </a:r>
            <a:r>
              <a:rPr lang="ko-KR" altLang="en-US" dirty="0"/>
              <a:t>문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8" y="2057400"/>
            <a:ext cx="7086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52800"/>
            <a:ext cx="70866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308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리턴값이</a:t>
            </a:r>
            <a:r>
              <a:rPr lang="ko-KR" altLang="en-US" dirty="0"/>
              <a:t> 없는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void</a:t>
            </a:r>
          </a:p>
          <a:p>
            <a:pPr lvl="1"/>
            <a:r>
              <a:rPr lang="en-US" altLang="ko-KR"/>
              <a:t>void </a:t>
            </a:r>
            <a:r>
              <a:rPr lang="ko-KR" altLang="en-US" dirty="0"/>
              <a:t>선언된 </a:t>
            </a:r>
            <a:r>
              <a:rPr lang="ko-KR" altLang="en-US" dirty="0" err="1"/>
              <a:t>메소드에서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문 사용하여 </a:t>
            </a:r>
            <a:r>
              <a:rPr lang="ko-KR" altLang="en-US" dirty="0" err="1"/>
              <a:t>메소드</a:t>
            </a:r>
            <a:r>
              <a:rPr lang="ko-KR" altLang="en-US" dirty="0"/>
              <a:t> 실행 강제</a:t>
            </a:r>
            <a:endParaRPr lang="en-US" altLang="ko-KR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</a:t>
            </a:r>
            <a:r>
              <a:rPr lang="en-US" altLang="ko-KR" dirty="0"/>
              <a:t>(return)</a:t>
            </a:r>
            <a:r>
              <a:rPr lang="ko-KR" altLang="en-US" dirty="0"/>
              <a:t>문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5" y="1951831"/>
            <a:ext cx="2844404" cy="57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5" y="2570294"/>
            <a:ext cx="6415088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895810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17081</TotalTime>
  <Words>498</Words>
  <Application>Microsoft Office PowerPoint</Application>
  <PresentationFormat>화면 슬라이드 쇼(4:3)</PresentationFormat>
  <Paragraphs>145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Verdana</vt:lpstr>
      <vt:lpstr>나눔스퀘어OTF</vt:lpstr>
      <vt:lpstr>Wingdings</vt:lpstr>
      <vt:lpstr>맑은 고딕</vt:lpstr>
      <vt:lpstr>Arial</vt:lpstr>
      <vt:lpstr>HY견고딕</vt:lpstr>
      <vt:lpstr>돋움</vt:lpstr>
      <vt:lpstr>5_디자인 사용자 지정</vt:lpstr>
      <vt:lpstr>06-4. 메소드</vt:lpstr>
      <vt:lpstr>PowerPoint 프레젠테이션</vt:lpstr>
      <vt:lpstr>시작하기 전에</vt:lpstr>
      <vt:lpstr>메소드 선언</vt:lpstr>
      <vt:lpstr>메소드 선언</vt:lpstr>
      <vt:lpstr>메소드 선언</vt:lpstr>
      <vt:lpstr>메소드 선언</vt:lpstr>
      <vt:lpstr>리턴(return)문</vt:lpstr>
      <vt:lpstr>리턴(return)문</vt:lpstr>
      <vt:lpstr>메소드 호출</vt:lpstr>
      <vt:lpstr>메소드 호출</vt:lpstr>
      <vt:lpstr>메소드 호출</vt:lpstr>
      <vt:lpstr>메소드 호출</vt:lpstr>
      <vt:lpstr>메소드 오버로딩</vt:lpstr>
      <vt:lpstr>메소드 오버로딩</vt:lpstr>
      <vt:lpstr>메소드 오버로딩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2693</cp:revision>
  <dcterms:created xsi:type="dcterms:W3CDTF">2004-07-21T02:43:03Z</dcterms:created>
  <dcterms:modified xsi:type="dcterms:W3CDTF">2019-07-27T09:17:46Z</dcterms:modified>
</cp:coreProperties>
</file>